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13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Supervision example.001.jpeg" descr="Supervision example.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Supervision example.002.jpeg" descr="Supervision example.00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8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Supervision example.003.jpeg" descr="Supervision example.00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Supervision example.003.jpeg" descr="Supervision example.00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Supervision example.005.jpeg" descr="Supervision example.00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0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Supervision example.006.jpeg" descr="Supervision example.00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" name="Body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5" name="Supervision example.007.jpeg" descr="Supervision example.00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